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1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7D4427"/>
    <a:srgbClr val="FFF245"/>
    <a:srgbClr val="F15445"/>
    <a:srgbClr val="AEB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435" autoAdjust="0"/>
  </p:normalViewPr>
  <p:slideViewPr>
    <p:cSldViewPr snapToGrid="0">
      <p:cViewPr varScale="1">
        <p:scale>
          <a:sx n="46" d="100"/>
          <a:sy n="46" d="100"/>
        </p:scale>
        <p:origin x="14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Agile: </a:t>
            </a:r>
            <a:r>
              <a:rPr lang="en-US" b="0" dirty="0"/>
              <a:t>simplification, small experiments, small iterations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273923" y="2366789"/>
            <a:ext cx="7644155" cy="21244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endParaRPr lang="en-US" dirty="0">
              <a:latin typeface="Kristen ITC" panose="03050502040202030202" pitchFamily="66" charset="0"/>
            </a:endParaRP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325</Words>
  <Application>Microsoft Office PowerPoint</Application>
  <PresentationFormat>Widescreen</PresentationFormat>
  <Paragraphs>118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80</cp:revision>
  <dcterms:created xsi:type="dcterms:W3CDTF">2019-08-28T12:37:08Z</dcterms:created>
  <dcterms:modified xsi:type="dcterms:W3CDTF">2019-09-09T07:18:53Z</dcterms:modified>
</cp:coreProperties>
</file>